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12/12/2019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59791510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Maximum Fuckery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C31743-E514-497D-8EC3-56CD53B2958B}"/>
              </a:ext>
            </a:extLst>
          </p:cNvPr>
          <p:cNvPicPr>
            <a:picLocks noChangeAspect="1"/>
          </p:cNvPicPr>
          <p:nvPr/>
        </p:nvPicPr>
        <p:blipFill>
          <a:blip r:embed="rId5"/>
          <a:stretch>
            <a:fillRect/>
          </a:stretch>
        </p:blipFill>
        <p:spPr>
          <a:xfrm>
            <a:off x="180474" y="3533937"/>
            <a:ext cx="7025777" cy="34121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Maximum Fuckery</a:t>
            </a:r>
          </a:p>
          <a:p>
            <a:pPr algn="ctr"/>
            <a:r>
              <a:rPr lang="en-US" b="1" dirty="0"/>
              <a:t>Written Stage Briefing</a:t>
            </a:r>
          </a:p>
          <a:p>
            <a:r>
              <a:rPr lang="en-US" dirty="0"/>
              <a:t>Maximum Fuckery is a 31 round, 155 point, Comstock field course. There are fourteen USPSA targets, one Colt popper,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TotalTime>
  <Words>200</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2019-12-12T22:30:48Z</dcterms:modified>
  <cp:category>Shooting</cp:category>
</cp:coreProperties>
</file>